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>
      <p:cViewPr varScale="1">
        <p:scale>
          <a:sx n="128" d="100"/>
          <a:sy n="128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3642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A5AF335-95EC-54B8-3FA5-E9CC694DF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CA0B6D14-03DC-A1CD-CD64-425992042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EDA9044C-6D15-8D38-E314-9C7DCFDE38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9776791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80F46D31-4E32-BBEF-2F2F-A72C54BFCC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-662188"/>
            <a:ext cx="10363200" cy="1585504"/>
          </a:xfrm>
        </p:spPr>
        <p:txBody>
          <a:bodyPr/>
          <a:lstStyle/>
          <a:p>
            <a:r>
              <a:rPr lang="en-US" dirty="0"/>
              <a:t>Verus Tutorial at SOSP’24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1467437"/>
            <a:ext cx="9144000" cy="150160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Bryan </a:t>
            </a:r>
            <a:r>
              <a:rPr lang="en-US" dirty="0" err="1"/>
              <a:t>Parno</a:t>
            </a:r>
            <a:r>
              <a:rPr lang="en-US" dirty="0"/>
              <a:t>, Carnegie Mellon University</a:t>
            </a:r>
            <a:br>
              <a:rPr lang="en-US" dirty="0"/>
            </a:br>
            <a:r>
              <a:rPr lang="en-US" dirty="0"/>
              <a:t>Andrea </a:t>
            </a:r>
            <a:r>
              <a:rPr lang="en-US" dirty="0" err="1"/>
              <a:t>Lattuada</a:t>
            </a:r>
            <a:r>
              <a:rPr lang="en-US" dirty="0"/>
              <a:t>, MPI-SWS</a:t>
            </a:r>
            <a:br>
              <a:rPr lang="en-US" dirty="0"/>
            </a:br>
            <a:r>
              <a:rPr lang="en-US" dirty="0"/>
              <a:t>Chris </a:t>
            </a:r>
            <a:r>
              <a:rPr lang="en-US" dirty="0" err="1"/>
              <a:t>Hawblitzel</a:t>
            </a:r>
            <a:r>
              <a:rPr lang="en-US" dirty="0"/>
              <a:t>, Microsoft Research</a:t>
            </a:r>
            <a:br>
              <a:rPr lang="en-US" dirty="0"/>
            </a:br>
            <a:r>
              <a:rPr lang="en-US" dirty="0"/>
              <a:t>Travis Hance, CMU/MPI-SWS</a:t>
            </a:r>
            <a:br>
              <a:rPr lang="en-US" dirty="0"/>
            </a:br>
            <a:r>
              <a:rPr lang="en-US" dirty="0"/>
              <a:t>Jon Howell, VMware Research</a:t>
            </a:r>
            <a:br>
              <a:rPr lang="en-US" dirty="0"/>
            </a:br>
            <a:r>
              <a:rPr lang="en-US" dirty="0"/>
              <a:t>(and the Verus Team)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6629400" y="2089361"/>
            <a:ext cx="5562600" cy="47686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66666" y="124247"/>
            <a:ext cx="1570893" cy="15708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35E222-3C4B-256B-1026-D52C10820ABF}"/>
              </a:ext>
            </a:extLst>
          </p:cNvPr>
          <p:cNvSpPr txBox="1"/>
          <p:nvPr/>
        </p:nvSpPr>
        <p:spPr>
          <a:xfrm>
            <a:off x="265723" y="886664"/>
            <a:ext cx="7794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verus-lang.github.io</a:t>
            </a:r>
            <a:r>
              <a:rPr lang="en-US" sz="2800" dirty="0"/>
              <a:t>/event-sites/2024-sosp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F539ED-B330-FEFB-646B-7FC91C150FD4}"/>
              </a:ext>
            </a:extLst>
          </p:cNvPr>
          <p:cNvSpPr txBox="1"/>
          <p:nvPr/>
        </p:nvSpPr>
        <p:spPr>
          <a:xfrm>
            <a:off x="8239539" y="1695140"/>
            <a:ext cx="3625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39844"/>
                </a:solidFill>
              </a:rPr>
              <a:t>https://</a:t>
            </a:r>
            <a:r>
              <a:rPr lang="en-US" dirty="0" err="1">
                <a:solidFill>
                  <a:srgbClr val="F39844"/>
                </a:solidFill>
              </a:rPr>
              <a:t>github.com</a:t>
            </a:r>
            <a:r>
              <a:rPr lang="en-US" dirty="0">
                <a:solidFill>
                  <a:srgbClr val="F39844"/>
                </a:solidFill>
              </a:rPr>
              <a:t>/</a:t>
            </a:r>
            <a:r>
              <a:rPr lang="en-US" dirty="0" err="1">
                <a:solidFill>
                  <a:srgbClr val="F39844"/>
                </a:solidFill>
              </a:rPr>
              <a:t>verus</a:t>
            </a:r>
            <a:r>
              <a:rPr lang="en-US" dirty="0">
                <a:solidFill>
                  <a:srgbClr val="F39844"/>
                </a:solidFill>
              </a:rPr>
              <a:t>-lang/</a:t>
            </a:r>
            <a:r>
              <a:rPr lang="en-US" dirty="0" err="1">
                <a:solidFill>
                  <a:srgbClr val="F39844"/>
                </a:solidFill>
              </a:rPr>
              <a:t>verus</a:t>
            </a:r>
            <a:endParaRPr lang="en-US" sz="1800" dirty="0">
              <a:solidFill>
                <a:srgbClr val="F39844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3CC1F3-14B6-9513-2B23-ECECCF3E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35" y="2846456"/>
            <a:ext cx="3841347" cy="38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44"/>
      </p:ext>
    </p:extLst>
  </p:cSld>
  <p:clrMapOvr>
    <a:masterClrMapping/>
  </p:clrMapOvr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96</TotalTime>
  <Words>61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System Font Regular</vt:lpstr>
      <vt:lpstr>ParnoTheme</vt:lpstr>
      <vt:lpstr>Verus Tutorial at SOSP’24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Andrea Lattuada</cp:lastModifiedBy>
  <cp:revision>19</cp:revision>
  <dcterms:created xsi:type="dcterms:W3CDTF">2024-10-22T23:37:27Z</dcterms:created>
  <dcterms:modified xsi:type="dcterms:W3CDTF">2024-11-03T14:17:56Z</dcterms:modified>
</cp:coreProperties>
</file>